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297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A8"/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24CDB-5A30-2A38-71D9-B0BF5114E078}"/>
              </a:ext>
            </a:extLst>
          </p:cNvPr>
          <p:cNvSpPr/>
          <p:nvPr/>
        </p:nvSpPr>
        <p:spPr>
          <a:xfrm>
            <a:off x="1266632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7311F8-C1F7-893B-49AD-3BE1388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1274970"/>
            <a:ext cx="9639585" cy="43080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707F5-3B32-E8BC-CF9C-DF0EFDC4A722}"/>
              </a:ext>
            </a:extLst>
          </p:cNvPr>
          <p:cNvSpPr/>
          <p:nvPr/>
        </p:nvSpPr>
        <p:spPr>
          <a:xfrm>
            <a:off x="9382130" y="4966346"/>
            <a:ext cx="1820004" cy="6166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7AF7D-1BFE-273B-B9D6-63414CD2DAA4}"/>
              </a:ext>
            </a:extLst>
          </p:cNvPr>
          <p:cNvSpPr/>
          <p:nvPr/>
        </p:nvSpPr>
        <p:spPr>
          <a:xfrm>
            <a:off x="6165204" y="3809576"/>
            <a:ext cx="213562" cy="1014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416292-7D19-A0F9-5BDD-C63CB143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91" y="2094740"/>
            <a:ext cx="2101390" cy="103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9C8EF-6FAB-05C4-4491-2FF272DB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86" y="639396"/>
            <a:ext cx="1491114" cy="103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F404A-0522-411B-6FAE-D7176172B70E}"/>
              </a:ext>
            </a:extLst>
          </p:cNvPr>
          <p:cNvSpPr txBox="1"/>
          <p:nvPr/>
        </p:nvSpPr>
        <p:spPr>
          <a:xfrm>
            <a:off x="9458352" y="177730"/>
            <a:ext cx="2024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Datagram</a:t>
            </a:r>
            <a:endParaRPr kumimoji="1"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1A9A-E87F-C9DA-CD7A-E5C3B0564C2D}"/>
              </a:ext>
            </a:extLst>
          </p:cNvPr>
          <p:cNvSpPr txBox="1"/>
          <p:nvPr/>
        </p:nvSpPr>
        <p:spPr>
          <a:xfrm>
            <a:off x="4649214" y="177730"/>
            <a:ext cx="162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Packet</a:t>
            </a:r>
            <a:endParaRPr kumimoji="1" lang="ko-Kore-KR" altLang="en-US" sz="2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D58DE44-2BF9-3F89-4FFD-E3E75983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97" y="876587"/>
            <a:ext cx="2384814" cy="173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F6D22-977C-9FA2-9DD4-2C7B56FE6D7C}"/>
              </a:ext>
            </a:extLst>
          </p:cNvPr>
          <p:cNvSpPr txBox="1"/>
          <p:nvPr/>
        </p:nvSpPr>
        <p:spPr>
          <a:xfrm>
            <a:off x="445393" y="286857"/>
            <a:ext cx="307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Network Layer -&gt; </a:t>
            </a:r>
            <a:r>
              <a:rPr kumimoji="1" lang="ko-KR" altLang="en-US" sz="2400" dirty="0"/>
              <a:t>둘 다</a:t>
            </a:r>
            <a:endParaRPr kumimoji="1" lang="ko-Kore-KR" altLang="en-US" sz="2400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C178C9B-276F-2909-DF25-806827CD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" y="985714"/>
            <a:ext cx="4325083" cy="151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385659-0C24-4929-BDF8-B12DB7A4C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20" y="2848190"/>
            <a:ext cx="2217567" cy="1217682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4DD59678-E67E-5758-57F3-6529D809A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20" y="4065872"/>
            <a:ext cx="1434287" cy="1240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94892A-7B0A-8CC1-1769-6AB5C794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82" y="3429000"/>
            <a:ext cx="1844537" cy="1348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13915F-25DA-F5B8-89FE-20ECD214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892" y="977053"/>
            <a:ext cx="1802829" cy="1871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77930-FAA6-F2F4-08E8-2B5B59F54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7382" y="4973993"/>
            <a:ext cx="1562911" cy="1244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3427ED-EEEF-D45B-D80C-081D17E57B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322" y="2914292"/>
            <a:ext cx="2223686" cy="1317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4E38A-5CAF-9F8D-EF5A-B75E315F3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7095" y="4145745"/>
            <a:ext cx="2511867" cy="1360594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E8145FD1-C36D-F59F-5201-2C1EC1170B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435" r="23600"/>
          <a:stretch/>
        </p:blipFill>
        <p:spPr>
          <a:xfrm>
            <a:off x="4209934" y="5493788"/>
            <a:ext cx="2091096" cy="17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6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E763B9-8883-20CE-321F-342A3E1BA483}"/>
              </a:ext>
            </a:extLst>
          </p:cNvPr>
          <p:cNvSpPr/>
          <p:nvPr/>
        </p:nvSpPr>
        <p:spPr>
          <a:xfrm>
            <a:off x="356269" y="714557"/>
            <a:ext cx="11497879" cy="596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386CB3-B53C-FEBE-8AF2-ABB916E4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41768" b="30031"/>
          <a:stretch/>
        </p:blipFill>
        <p:spPr>
          <a:xfrm>
            <a:off x="1100456" y="1426511"/>
            <a:ext cx="5436889" cy="616945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DE1F335-7135-2A43-84CC-E32932F4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5" t="43882" r="23600" b="30066"/>
          <a:stretch/>
        </p:blipFill>
        <p:spPr>
          <a:xfrm>
            <a:off x="1069463" y="2238202"/>
            <a:ext cx="5009203" cy="1082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CACF1-7A28-454D-1136-217E7A6C0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46685" r="36321" b="29341"/>
          <a:stretch/>
        </p:blipFill>
        <p:spPr>
          <a:xfrm>
            <a:off x="1562549" y="3515356"/>
            <a:ext cx="4359125" cy="108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EF0E0B-B936-3D20-A9AF-5FD62E8BA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4" t="32787" r="11759" b="34632"/>
          <a:stretch/>
        </p:blipFill>
        <p:spPr>
          <a:xfrm>
            <a:off x="1460456" y="4792510"/>
            <a:ext cx="4461218" cy="1283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41AE4-0902-5A8A-CD87-50BB40CB93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5" t="27360" r="55517" b="41981"/>
          <a:stretch/>
        </p:blipFill>
        <p:spPr>
          <a:xfrm>
            <a:off x="7182997" y="1402991"/>
            <a:ext cx="3157343" cy="16171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23B8B9-3E87-30E9-EA7C-33EC4E8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20" t="23295" r="94" b="29825"/>
          <a:stretch/>
        </p:blipFill>
        <p:spPr>
          <a:xfrm>
            <a:off x="7182997" y="3192711"/>
            <a:ext cx="4076242" cy="17276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D4EB6-0CD7-80E4-56D8-B65D73CA5DFE}"/>
              </a:ext>
            </a:extLst>
          </p:cNvPr>
          <p:cNvSpPr/>
          <p:nvPr/>
        </p:nvSpPr>
        <p:spPr>
          <a:xfrm>
            <a:off x="818363" y="2238202"/>
            <a:ext cx="5472268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778BDD-3DF8-BB85-6840-0E4AC604A0D9}"/>
              </a:ext>
            </a:extLst>
          </p:cNvPr>
          <p:cNvSpPr/>
          <p:nvPr/>
        </p:nvSpPr>
        <p:spPr>
          <a:xfrm>
            <a:off x="6899673" y="1279734"/>
            <a:ext cx="4473964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54752C-88DA-5861-571A-3A827386D3C2}"/>
              </a:ext>
            </a:extLst>
          </p:cNvPr>
          <p:cNvSpPr/>
          <p:nvPr/>
        </p:nvSpPr>
        <p:spPr>
          <a:xfrm>
            <a:off x="818361" y="1312786"/>
            <a:ext cx="5824809" cy="8298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2C33-F179-C851-7C0D-21F6D8A0DC56}"/>
              </a:ext>
            </a:extLst>
          </p:cNvPr>
          <p:cNvSpPr txBox="1"/>
          <p:nvPr/>
        </p:nvSpPr>
        <p:spPr>
          <a:xfrm>
            <a:off x="679205" y="805491"/>
            <a:ext cx="5169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①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Packet/Datagram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5550C-2F04-8266-7665-935674E43DC9}"/>
              </a:ext>
            </a:extLst>
          </p:cNvPr>
          <p:cNvSpPr txBox="1"/>
          <p:nvPr/>
        </p:nvSpPr>
        <p:spPr>
          <a:xfrm>
            <a:off x="679205" y="6126638"/>
            <a:ext cx="39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②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BE20F-AD74-A86F-A96D-67233F43E205}"/>
              </a:ext>
            </a:extLst>
          </p:cNvPr>
          <p:cNvSpPr txBox="1"/>
          <p:nvPr/>
        </p:nvSpPr>
        <p:spPr>
          <a:xfrm>
            <a:off x="6903735" y="5146137"/>
            <a:ext cx="433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③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Datagram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41E17-D3AF-E0BF-076E-721AD672622C}"/>
              </a:ext>
            </a:extLst>
          </p:cNvPr>
          <p:cNvSpPr txBox="1"/>
          <p:nvPr/>
        </p:nvSpPr>
        <p:spPr>
          <a:xfrm>
            <a:off x="6948628" y="566497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/>
              <a:t>😱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6491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A87730-D9C0-A0EC-0967-5AAEC4539D0A}"/>
              </a:ext>
            </a:extLst>
          </p:cNvPr>
          <p:cNvSpPr/>
          <p:nvPr/>
        </p:nvSpPr>
        <p:spPr>
          <a:xfrm>
            <a:off x="1460456" y="1520328"/>
            <a:ext cx="8807264" cy="39770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F7BB39-E93E-83E5-8DD1-32ACEEE3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1689115"/>
            <a:ext cx="7772400" cy="34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77E7485-46BB-A941-FFC6-B550512113CD}"/>
              </a:ext>
            </a:extLst>
          </p:cNvPr>
          <p:cNvSpPr/>
          <p:nvPr/>
        </p:nvSpPr>
        <p:spPr>
          <a:xfrm>
            <a:off x="1173205" y="1064008"/>
            <a:ext cx="8807264" cy="5464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95308-ADA6-F5B9-0CEB-5835AB23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78" y="1175248"/>
            <a:ext cx="7772400" cy="50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4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6DDEC-3AEC-3877-2D6B-ED175C5EF1F7}"/>
              </a:ext>
            </a:extLst>
          </p:cNvPr>
          <p:cNvSpPr/>
          <p:nvPr/>
        </p:nvSpPr>
        <p:spPr>
          <a:xfrm>
            <a:off x="3194892" y="1718630"/>
            <a:ext cx="6169446" cy="356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7518FB-9A7A-9ACC-40A5-9F0C6398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17700"/>
            <a:ext cx="3911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3C7BB-28B9-22F5-79DF-8BEA8362861B}"/>
              </a:ext>
            </a:extLst>
          </p:cNvPr>
          <p:cNvSpPr/>
          <p:nvPr/>
        </p:nvSpPr>
        <p:spPr>
          <a:xfrm>
            <a:off x="2170323" y="1101686"/>
            <a:ext cx="8174516" cy="5442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930404-D77A-4A86-3BC4-6CAFC540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255923"/>
            <a:ext cx="5313656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F710B6-8B0B-090A-B35C-8C83CA24BB04}"/>
              </a:ext>
            </a:extLst>
          </p:cNvPr>
          <p:cNvSpPr/>
          <p:nvPr/>
        </p:nvSpPr>
        <p:spPr>
          <a:xfrm>
            <a:off x="1211855" y="1432194"/>
            <a:ext cx="9011798" cy="3503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46AAF9-0941-2C56-5E12-D1F3216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49" y="1623535"/>
            <a:ext cx="7772400" cy="31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0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0CCAE2CC-3067-6DA8-E5F5-17DC822AB6FB}"/>
              </a:ext>
            </a:extLst>
          </p:cNvPr>
          <p:cNvSpPr/>
          <p:nvPr/>
        </p:nvSpPr>
        <p:spPr>
          <a:xfrm>
            <a:off x="-399623" y="936434"/>
            <a:ext cx="12472412" cy="5743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112FF83-CD7E-42FC-05CD-9D2267632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6" t="15981" r="17504" b="22057"/>
          <a:stretch/>
        </p:blipFill>
        <p:spPr>
          <a:xfrm>
            <a:off x="6930429" y="5383690"/>
            <a:ext cx="1044406" cy="11016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EAB93-6017-B18D-FBE9-E0588E3A2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1" t="11742" r="13001" b="10662"/>
          <a:stretch/>
        </p:blipFill>
        <p:spPr>
          <a:xfrm>
            <a:off x="-308471" y="1021011"/>
            <a:ext cx="3617298" cy="3783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47B9DA-AF3B-16AB-4013-0434EEF1D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1" t="11742" r="13001" b="10662"/>
          <a:stretch/>
        </p:blipFill>
        <p:spPr>
          <a:xfrm flipH="1">
            <a:off x="8579786" y="3114216"/>
            <a:ext cx="3223045" cy="3371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651A80-39E5-0F63-6D62-66C0837D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5" y="3637631"/>
            <a:ext cx="861764" cy="861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045E79-8584-992D-0286-FC94F034C406}"/>
              </a:ext>
            </a:extLst>
          </p:cNvPr>
          <p:cNvSpPr txBox="1"/>
          <p:nvPr/>
        </p:nvSpPr>
        <p:spPr>
          <a:xfrm>
            <a:off x="533234" y="3268299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Client</a:t>
            </a:r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61B52-C4BD-BD39-D284-84EFADAF6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099" y="3637631"/>
            <a:ext cx="674629" cy="6746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18A12E-9F5E-F947-470F-1B4905DF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860" y="3473442"/>
            <a:ext cx="929931" cy="929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C14EE7-198B-3559-38A7-271006C0FDA0}"/>
              </a:ext>
            </a:extLst>
          </p:cNvPr>
          <p:cNvSpPr txBox="1"/>
          <p:nvPr/>
        </p:nvSpPr>
        <p:spPr>
          <a:xfrm>
            <a:off x="2679488" y="3099363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TCP</a:t>
            </a:r>
            <a:endParaRPr kumimoji="1" lang="ko-Kore-KR" altLang="en-US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5BE60B-C119-BCAB-D74A-A9DCAF8C0CA7}"/>
              </a:ext>
            </a:extLst>
          </p:cNvPr>
          <p:cNvGrpSpPr/>
          <p:nvPr/>
        </p:nvGrpSpPr>
        <p:grpSpPr>
          <a:xfrm>
            <a:off x="5169971" y="3570531"/>
            <a:ext cx="1169199" cy="1101687"/>
            <a:chOff x="4361268" y="3159999"/>
            <a:chExt cx="3223044" cy="316368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B74808-56CA-E594-F159-FB7003557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028"/>
            <a:stretch/>
          </p:blipFill>
          <p:spPr>
            <a:xfrm>
              <a:off x="4361268" y="3159999"/>
              <a:ext cx="3223044" cy="316368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C758801-AEC4-51CB-62CB-CC27AC80DAF1}"/>
                </a:ext>
              </a:extLst>
            </p:cNvPr>
            <p:cNvSpPr/>
            <p:nvPr/>
          </p:nvSpPr>
          <p:spPr>
            <a:xfrm>
              <a:off x="5486399" y="3986634"/>
              <a:ext cx="969485" cy="348196"/>
            </a:xfrm>
            <a:prstGeom prst="rect">
              <a:avLst/>
            </a:prstGeom>
            <a:solidFill>
              <a:srgbClr val="FF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A01351-5760-71F8-D265-2B687650F783}"/>
              </a:ext>
            </a:extLst>
          </p:cNvPr>
          <p:cNvSpPr txBox="1"/>
          <p:nvPr/>
        </p:nvSpPr>
        <p:spPr>
          <a:xfrm>
            <a:off x="5560807" y="320119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</a:t>
            </a:r>
            <a:endParaRPr kumimoji="1" lang="ko-Kore-KR" altLang="en-US" b="1" dirty="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AF49E7-D9E8-83BB-85A6-9F82BA35E2A0}"/>
              </a:ext>
            </a:extLst>
          </p:cNvPr>
          <p:cNvCxnSpPr>
            <a:cxnSpLocks/>
          </p:cNvCxnSpPr>
          <p:nvPr/>
        </p:nvCxnSpPr>
        <p:spPr>
          <a:xfrm>
            <a:off x="3721918" y="4121375"/>
            <a:ext cx="1411942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B606253-A573-353D-F488-87D0C518A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583" y="2447071"/>
            <a:ext cx="1532570" cy="1532570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6495B85-A9A6-B4C8-7103-D355EA6D915C}"/>
              </a:ext>
            </a:extLst>
          </p:cNvPr>
          <p:cNvCxnSpPr>
            <a:cxnSpLocks/>
          </p:cNvCxnSpPr>
          <p:nvPr/>
        </p:nvCxnSpPr>
        <p:spPr>
          <a:xfrm>
            <a:off x="6509186" y="4121375"/>
            <a:ext cx="1819566" cy="138583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74630C-513A-4366-53AB-04E2B11C5284}"/>
              </a:ext>
            </a:extLst>
          </p:cNvPr>
          <p:cNvSpPr txBox="1"/>
          <p:nvPr/>
        </p:nvSpPr>
        <p:spPr>
          <a:xfrm>
            <a:off x="8616207" y="4712911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TCP</a:t>
            </a:r>
            <a:endParaRPr kumimoji="1" lang="ko-Kore-KR" altLang="en-US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402D170-6169-118E-22A6-536546FA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1" y="5317794"/>
            <a:ext cx="861764" cy="8617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8C1ABD5-9A90-C9C1-90A1-DD2C91CFBDED}"/>
              </a:ext>
            </a:extLst>
          </p:cNvPr>
          <p:cNvSpPr txBox="1"/>
          <p:nvPr/>
        </p:nvSpPr>
        <p:spPr>
          <a:xfrm>
            <a:off x="10324690" y="4948462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Server</a:t>
            </a:r>
            <a:endParaRPr kumimoji="1" lang="ko-Kore-KR" altLang="en-US" b="1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9F4CD81-EA4C-C921-EB32-7A66D8DBC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879" y="5469409"/>
            <a:ext cx="674629" cy="67462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8BA197-4C77-01C8-1B13-519A7B5A2D9E}"/>
              </a:ext>
            </a:extLst>
          </p:cNvPr>
          <p:cNvSpPr txBox="1"/>
          <p:nvPr/>
        </p:nvSpPr>
        <p:spPr>
          <a:xfrm>
            <a:off x="7715835" y="5767760"/>
            <a:ext cx="14895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연결</a:t>
            </a:r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여부</a:t>
            </a:r>
            <a:endParaRPr kumimoji="1" lang="en-US" altLang="ko-KR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순서 여부</a:t>
            </a:r>
            <a:endParaRPr kumimoji="1" lang="en-US" altLang="ko-KR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데이터 오류 여부</a:t>
            </a:r>
            <a:endParaRPr kumimoji="1" lang="ko-Kore-KR" altLang="en-US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F317937-C294-C979-A25A-C00B3A955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596" y="5086990"/>
            <a:ext cx="929931" cy="9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10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43053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6714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4778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9839</TotalTime>
  <Words>741</Words>
  <Application>Microsoft Macintosh PowerPoint</Application>
  <PresentationFormat>와이드스크린</PresentationFormat>
  <Paragraphs>297</Paragraphs>
  <Slides>57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19</cp:revision>
  <dcterms:created xsi:type="dcterms:W3CDTF">2022-01-30T12:52:06Z</dcterms:created>
  <dcterms:modified xsi:type="dcterms:W3CDTF">2022-10-11T19:11:12Z</dcterms:modified>
</cp:coreProperties>
</file>